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3"/>
  </p:handoutMasterIdLst>
  <p:sldIdLst>
    <p:sldId id="256" r:id="rId2"/>
  </p:sldIdLst>
  <p:sldSz cx="9601200" cy="128016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1" d="100"/>
          <a:sy n="61" d="100"/>
        </p:scale>
        <p:origin x="3006" y="-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0" d="100"/>
          <a:sy n="110" d="100"/>
        </p:scale>
        <p:origin x="24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9078972-3A57-4600-93A6-8311A03950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963973-5ED2-48F5-9A21-9AB8352E25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CD0FC-C614-463C-990F-8C23AEEEC996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E5E9DE-BACB-468E-98AF-962EAFE23A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B1E9E4-60F3-4263-BA39-04AABCEB4F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42839-08E3-41B6-8695-D912230423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974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94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81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03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80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707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116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292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3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1399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518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91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BA440-0355-4EE2-8565-70F2ED8538B7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7B0D0-1249-4990-B33F-1A6843927E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91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6AF64B6-7EEA-413B-BFD6-7440BD34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01200" cy="2743399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33B7A1F8-DDF5-4191-A23F-F036BEF699E7}"/>
              </a:ext>
            </a:extLst>
          </p:cNvPr>
          <p:cNvSpPr/>
          <p:nvPr/>
        </p:nvSpPr>
        <p:spPr>
          <a:xfrm>
            <a:off x="1088300" y="3148639"/>
            <a:ext cx="74245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Schwimmbadfest </a:t>
            </a:r>
            <a:r>
              <a:rPr lang="de-DE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08</a:t>
            </a:r>
            <a:r>
              <a:rPr lang="de-DE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.08.2026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DEEFBE8-3216-4EED-B2E9-8282D30BC2D8}"/>
              </a:ext>
            </a:extLst>
          </p:cNvPr>
          <p:cNvSpPr txBox="1"/>
          <p:nvPr/>
        </p:nvSpPr>
        <p:spPr>
          <a:xfrm>
            <a:off x="622924" y="3979636"/>
            <a:ext cx="8678730" cy="10341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de-DE" sz="2000" dirty="0"/>
            </a:br>
            <a:r>
              <a:rPr lang="de-DE" sz="2000" dirty="0"/>
              <a:t>Am Samstag, den 08. August 2026 startet das beliebte Schwimmbadfest in </a:t>
            </a:r>
            <a:br>
              <a:rPr lang="de-DE" sz="2000" dirty="0"/>
            </a:br>
            <a:r>
              <a:rPr lang="de-DE" sz="2000" dirty="0"/>
              <a:t>Rodheim um 11 Uhr !</a:t>
            </a:r>
            <a:br>
              <a:rPr lang="de-DE" sz="2000" dirty="0"/>
            </a:br>
            <a:br>
              <a:rPr lang="de-DE" sz="2000" dirty="0"/>
            </a:br>
            <a:r>
              <a:rPr lang="de-DE" sz="2000" dirty="0"/>
              <a:t>Es wird neben vielen kulinarischen Köstlichkeiten auch Poolspiele, Mitmachaktionen und Aufführungen der Tanzgarde Rodheim und der TTSC Chapeau Claque geben.</a:t>
            </a:r>
            <a:br>
              <a:rPr lang="de-DE" sz="2000" dirty="0"/>
            </a:br>
            <a:br>
              <a:rPr lang="de-DE" sz="2000" dirty="0"/>
            </a:br>
            <a:r>
              <a:rPr lang="de-DE" sz="2000" dirty="0"/>
              <a:t>14:00 Uhr		</a:t>
            </a:r>
            <a:r>
              <a:rPr lang="de-DE" sz="2000" dirty="0" err="1"/>
              <a:t>Bumlebees</a:t>
            </a:r>
            <a:endParaRPr lang="de-DE" sz="2000" dirty="0"/>
          </a:p>
          <a:p>
            <a:r>
              <a:rPr lang="de-DE" sz="2000" dirty="0"/>
              <a:t>14:30 Uhr		</a:t>
            </a:r>
            <a:r>
              <a:rPr lang="de-DE" sz="2000" dirty="0" err="1"/>
              <a:t>peoples</a:t>
            </a:r>
            <a:r>
              <a:rPr lang="de-DE" sz="2000" dirty="0"/>
              <a:t> Fitness – Zumba zum Mitmachen</a:t>
            </a:r>
            <a:br>
              <a:rPr lang="de-DE" sz="2000" dirty="0"/>
            </a:br>
            <a:r>
              <a:rPr lang="de-DE" sz="2000" dirty="0"/>
              <a:t>15:00 Uhr		Little Devils</a:t>
            </a:r>
            <a:br>
              <a:rPr lang="de-DE" sz="2000" dirty="0"/>
            </a:br>
            <a:r>
              <a:rPr lang="de-DE" sz="2000" dirty="0"/>
              <a:t>16:00 Uhr		Golden Devils </a:t>
            </a:r>
          </a:p>
          <a:p>
            <a:r>
              <a:rPr lang="de-DE" sz="2000" dirty="0"/>
              <a:t>16:30 Uhr		</a:t>
            </a:r>
            <a:r>
              <a:rPr lang="de-DE" sz="2000" dirty="0" err="1"/>
              <a:t>peoples</a:t>
            </a:r>
            <a:r>
              <a:rPr lang="de-DE" sz="2000" dirty="0"/>
              <a:t> Fitness – Zumba zum Mitmachen</a:t>
            </a:r>
          </a:p>
          <a:p>
            <a:r>
              <a:rPr lang="de-DE" sz="2000" dirty="0"/>
              <a:t>17:00 Uhr		Offizielle Eröffnung mit Bürgermeister Steffen Maar und </a:t>
            </a:r>
            <a:br>
              <a:rPr lang="de-DE" sz="2000" dirty="0"/>
            </a:br>
            <a:r>
              <a:rPr lang="de-DE" sz="2000" dirty="0"/>
              <a:t>				Blütenkönigin Ira I.</a:t>
            </a:r>
          </a:p>
          <a:p>
            <a:r>
              <a:rPr lang="de-DE" sz="2000" dirty="0"/>
              <a:t>17:15 Uhr		TTSC Chapeau Claque</a:t>
            </a:r>
            <a:br>
              <a:rPr lang="de-DE" sz="2000" dirty="0"/>
            </a:br>
            <a:r>
              <a:rPr lang="de-DE" sz="2000" dirty="0"/>
              <a:t>17:45 Uhr		Crazy Devils</a:t>
            </a:r>
            <a:br>
              <a:rPr lang="de-DE" sz="2000" dirty="0"/>
            </a:br>
            <a:r>
              <a:rPr lang="de-DE" sz="2000" dirty="0"/>
              <a:t>20: 00 Uhr		Feierlaune mit der Band „Klangfabrik“ </a:t>
            </a:r>
          </a:p>
          <a:p>
            <a:br>
              <a:rPr lang="de-DE" sz="2000" dirty="0"/>
            </a:br>
            <a:r>
              <a:rPr lang="de-DE" sz="2000" dirty="0"/>
              <a:t>Glasflaschen sind im Schwimmbad verboten! Es werden Taschenkontrollen durchgeführt. </a:t>
            </a:r>
            <a:br>
              <a:rPr lang="de-DE" sz="2000" dirty="0"/>
            </a:br>
            <a:r>
              <a:rPr lang="de-DE" sz="2000" dirty="0"/>
              <a:t>Es gelten gesonderte Eintrittspreise (auch für Dauerkartenbesitzer):</a:t>
            </a:r>
            <a:br>
              <a:rPr lang="de-DE" sz="2000" dirty="0"/>
            </a:br>
            <a:endParaRPr lang="de-DE" sz="2000" dirty="0"/>
          </a:p>
          <a:p>
            <a:r>
              <a:rPr lang="de-DE" sz="2000" dirty="0"/>
              <a:t>0 - 5 Jahre		kostenloser Eintritt</a:t>
            </a:r>
          </a:p>
          <a:p>
            <a:r>
              <a:rPr lang="de-DE" sz="2000" dirty="0"/>
              <a:t>6 – 17 Jahre		EUR 5,- pro Person</a:t>
            </a:r>
            <a:br>
              <a:rPr lang="de-DE" sz="2000" dirty="0"/>
            </a:br>
            <a:r>
              <a:rPr lang="de-DE" sz="2000" dirty="0"/>
              <a:t>ab 18 Jahre		EUR 8,- pro Person</a:t>
            </a:r>
            <a:br>
              <a:rPr lang="de-DE" sz="2000" dirty="0"/>
            </a:br>
            <a:br>
              <a:rPr lang="de-DE" sz="2000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3C73F9-6696-4923-B9E8-CBBF5278C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097" y="11423794"/>
            <a:ext cx="2388285" cy="1023262"/>
          </a:xfrm>
          <a:prstGeom prst="rect">
            <a:avLst/>
          </a:prstGeom>
        </p:spPr>
      </p:pic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690DA56C-37F5-431B-9CEA-EC080488FD64}"/>
              </a:ext>
            </a:extLst>
          </p:cNvPr>
          <p:cNvSpPr/>
          <p:nvPr/>
        </p:nvSpPr>
        <p:spPr>
          <a:xfrm rot="8859644">
            <a:off x="5016034" y="1107002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367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196</Words>
  <Application>Microsoft Office PowerPoint</Application>
  <PresentationFormat>A3-Papier (297 x 420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Heil, Johannes</dc:creator>
  <cp:lastModifiedBy>Danglidis, Tina</cp:lastModifiedBy>
  <cp:revision>9</cp:revision>
  <cp:lastPrinted>2026-06-24T07:55:41Z</cp:lastPrinted>
  <dcterms:created xsi:type="dcterms:W3CDTF">2025-07-07T07:43:57Z</dcterms:created>
  <dcterms:modified xsi:type="dcterms:W3CDTF">2026-06-25T06:32:37Z</dcterms:modified>
</cp:coreProperties>
</file>